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 flipH="0" flipV="0">
            <a:off x="137026" y="229132"/>
            <a:ext cx="6264815" cy="2315301"/>
          </a:xfrm>
        </p:spPr>
        <p:txBody>
          <a:bodyPr vertOverflow="overflow" horzOverflow="clip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 sz="6000">
                <a:solidFill>
                  <a:srgbClr val="AA00FF"/>
                </a:solidFill>
                <a:latin typeface="Fira Code Medium"/>
                <a:ea typeface="Fira Code Medium"/>
                <a:cs typeface="Fira Code Medium"/>
              </a:rPr>
              <a:t>The best </a:t>
            </a:r>
            <a:r>
              <a:rPr lang="en-US" sz="6000">
                <a:solidFill>
                  <a:srgbClr val="AA00FF"/>
                </a:solidFill>
                <a:latin typeface="Fira Code Medium"/>
                <a:ea typeface="Fira Code Medium"/>
                <a:cs typeface="Fira Code Medium"/>
              </a:rPr>
              <a:t>energy </a:t>
            </a:r>
            <a:r>
              <a:rPr lang="en-US" sz="6000">
                <a:solidFill>
                  <a:srgbClr val="AA00FF"/>
                </a:solidFill>
                <a:latin typeface="Fira Code Medium"/>
                <a:ea typeface="Fira Code Medium"/>
                <a:cs typeface="Fira Code Medium"/>
              </a:rPr>
              <a:t>source</a:t>
            </a:r>
            <a:endParaRPr sz="6000">
              <a:solidFill>
                <a:srgbClr val="AA00FF"/>
              </a:solidFill>
              <a:latin typeface="Fira Code Medium"/>
              <a:ea typeface="Fira Code Medium"/>
              <a:cs typeface="Fira Code Medium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9" y="1143770"/>
            <a:ext cx="2372894" cy="5055834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61508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9" y="1143770"/>
            <a:ext cx="2372894" cy="5055834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78364439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1291114" flipH="0" flipV="0">
            <a:off x="33420" y="1721184"/>
            <a:ext cx="3467560" cy="1950502"/>
          </a:xfrm>
          <a:prstGeom prst="rect">
            <a:avLst/>
          </a:prstGeom>
        </p:spPr>
      </p:pic>
      <p:sp>
        <p:nvSpPr>
          <p:cNvPr id="46293118" name="" hidden="0"/>
          <p:cNvSpPr/>
          <p:nvPr isPhoto="0" userDrawn="0"/>
        </p:nvSpPr>
        <p:spPr bwMode="auto">
          <a:xfrm flipH="0" flipV="0">
            <a:off x="1583385" y="735262"/>
            <a:ext cx="2228324" cy="137026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0"/>
            </a:schemeClr>
          </a:solidFill>
          <a:ln w="19049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Whats that?...</a:t>
            </a:r>
            <a:endParaRPr>
              <a:solidFill>
                <a:schemeClr val="tx1"/>
              </a:solidFill>
              <a:latin typeface="Comic Sans MS"/>
              <a:ea typeface="Comic Sans MS"/>
              <a:cs typeface="Comic Sans MS"/>
            </a:endParaRPr>
          </a:p>
          <a:p>
            <a:pPr algn="ctr">
              <a:defRPr/>
            </a:pPr>
            <a:r>
              <a:rPr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Wee!!</a:t>
            </a:r>
            <a:endParaRPr>
              <a:solidFill>
                <a:schemeClr val="tx1"/>
              </a:solidFill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1988864949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1" flipV="0">
            <a:off x="7249026" y="963361"/>
            <a:ext cx="1500449" cy="1075322"/>
          </a:xfrm>
          <a:prstGeom prst="rect">
            <a:avLst/>
          </a:prstGeom>
        </p:spPr>
      </p:pic>
      <p:sp>
        <p:nvSpPr>
          <p:cNvPr id="258122998" name="" hidden="0"/>
          <p:cNvSpPr/>
          <p:nvPr isPhoto="0" userDrawn="0"/>
        </p:nvSpPr>
        <p:spPr bwMode="auto">
          <a:xfrm flipH="1" flipV="0">
            <a:off x="7249026" y="963361"/>
            <a:ext cx="1492289" cy="10753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accent1">
              <a:alpha val="0"/>
            </a:schemeClr>
          </a:solidFill>
          <a:ln w="28575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152712" name="" hidden="0"/>
          <p:cNvSpPr/>
          <p:nvPr isPhoto="0" userDrawn="0"/>
        </p:nvSpPr>
        <p:spPr bwMode="auto">
          <a:xfrm flipH="1" flipV="0">
            <a:off x="4747499" y="191269"/>
            <a:ext cx="1904999" cy="1128861"/>
          </a:xfrm>
          <a:prstGeom prst="cloudCallout">
            <a:avLst>
              <a:gd name="adj1" fmla="val -88596"/>
              <a:gd name="adj2" fmla="val 64802"/>
            </a:avLst>
          </a:prstGeom>
          <a:solidFill>
            <a:schemeClr val="accent1">
              <a:alpha val="0"/>
            </a:schemeClr>
          </a:solidFill>
          <a:ln w="28575" cap="flat" cmpd="sng" algn="ctr">
            <a:solidFill>
              <a:schemeClr val="tx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91440" tIns="45720" rIns="91440" bIns="45720" numCol="1" spcCol="0" rtlCol="0" fromWordArt="0" anchor="b" anchorCtr="0" forceAA="0" upright="0" compatLnSpc="0"/>
          <a:p>
            <a:pPr algn="ctr">
              <a:defRPr/>
            </a:pPr>
            <a:r>
              <a:rPr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Watch out bro!!</a:t>
            </a:r>
            <a:endParaRPr>
              <a:solidFill>
                <a:schemeClr val="tx1"/>
              </a:solidFill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892777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12835629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80473" y="519780"/>
            <a:ext cx="3809999" cy="2543175"/>
          </a:xfrm>
          <a:prstGeom prst="rect">
            <a:avLst/>
          </a:prstGeom>
        </p:spPr>
      </p:pic>
      <p:pic>
        <p:nvPicPr>
          <p:cNvPr id="396927122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180473" y="3578976"/>
            <a:ext cx="4110494" cy="2738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254972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114781423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0131" y="670094"/>
            <a:ext cx="9716152" cy="5462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56547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84372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2108113632" name="" hidden="0"/>
          <p:cNvPicPr>
            <a:picLocks noChangeAspect="1"/>
          </p:cNvPicPr>
          <p:nvPr isPhoto="0" userDrawn="0"/>
        </p:nvPicPr>
        <p:blipFill>
          <a:blip r:embed="rId3"/>
          <a:srcRect l="7350" t="0" r="4673" b="0"/>
          <a:stretch/>
        </p:blipFill>
        <p:spPr bwMode="auto">
          <a:xfrm flipH="0" flipV="0">
            <a:off x="51841" y="83552"/>
            <a:ext cx="4896183" cy="3337476"/>
          </a:xfrm>
          <a:prstGeom prst="rect">
            <a:avLst/>
          </a:prstGeom>
        </p:spPr>
      </p:pic>
      <p:pic>
        <p:nvPicPr>
          <p:cNvPr id="1373316174" name="" hidden="0"/>
          <p:cNvPicPr>
            <a:picLocks noChangeAspect="1"/>
          </p:cNvPicPr>
          <p:nvPr isPhoto="0" userDrawn="0"/>
        </p:nvPicPr>
        <p:blipFill>
          <a:blip r:embed="rId4"/>
          <a:srcRect l="0" t="0" r="0" b="7948"/>
          <a:stretch/>
        </p:blipFill>
        <p:spPr bwMode="auto">
          <a:xfrm flipH="0" flipV="0">
            <a:off x="4847762" y="104710"/>
            <a:ext cx="4939405" cy="3316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607892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9822287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50394" y="659163"/>
            <a:ext cx="9543420" cy="5365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5380589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9827498" y="1143769"/>
            <a:ext cx="2372893" cy="5055833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Wind Energy</a:t>
            </a: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highlight>
                <a:srgbClr val="00FF00"/>
              </a:highlight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Solar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Fossil Fuel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highlight>
                  <a:srgbClr val="00FF00"/>
                </a:highlight>
                <a:latin typeface="Comic Sans MS"/>
                <a:ea typeface="Comic Sans MS"/>
                <a:cs typeface="Comic Sans MS"/>
              </a:rPr>
              <a:t>Nuclear energy</a:t>
            </a: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endParaRPr sz="2200">
              <a:latin typeface="Comic Sans MS"/>
              <a:ea typeface="Comic Sans MS"/>
              <a:cs typeface="Comic Sans MS"/>
            </a:endParaRPr>
          </a:p>
          <a:p>
            <a:pPr marL="349965" indent="-349965" algn="just">
              <a:buFont typeface="Wingdings"/>
              <a:buChar char="Ø"/>
              <a:defRPr/>
            </a:pPr>
            <a:r>
              <a:rPr lang="en-US" sz="2200">
                <a:latin typeface="Comic Sans MS"/>
                <a:ea typeface="Comic Sans MS"/>
                <a:cs typeface="Comic Sans MS"/>
              </a:rPr>
              <a:t>Better Nuclear energy</a:t>
            </a:r>
            <a:endParaRPr sz="2200">
              <a:latin typeface="Comic Sans MS"/>
              <a:ea typeface="Comic Sans MS"/>
              <a:cs typeface="Comic Sans MS"/>
            </a:endParaRPr>
          </a:p>
        </p:txBody>
      </p:sp>
      <p:pic>
        <p:nvPicPr>
          <p:cNvPr id="71079220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94317" y="893111"/>
            <a:ext cx="9457752" cy="5317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4824819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3999" y="627564"/>
            <a:ext cx="9144000" cy="1655761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Comic Sans MS"/>
                <a:ea typeface="Comic Sans MS"/>
                <a:cs typeface="Comic Sans MS"/>
              </a:rPr>
              <a:t>Gotta Go, Byee!!!</a:t>
            </a:r>
            <a:endParaRPr sz="3600">
              <a:solidFill>
                <a:schemeClr val="bg1">
                  <a:lumMod val="95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>
              <a:defRPr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Comic Sans MS"/>
                <a:ea typeface="Comic Sans MS"/>
                <a:cs typeface="Comic Sans MS"/>
              </a:rPr>
              <a:t>-Akhilesh</a:t>
            </a:r>
            <a:endParaRPr sz="3600">
              <a:solidFill>
                <a:schemeClr val="bg1">
                  <a:lumMod val="95000"/>
                </a:schemeClr>
              </a:solidFill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ONLYOFFICE/7.1.0.215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2022-11-15T17:32:50Z</dcterms:modified>
  <cp:category/>
  <cp:contentStatus/>
  <cp:version/>
</cp:coreProperties>
</file>